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07" r:id="rId2"/>
    <p:sldId id="309" r:id="rId3"/>
    <p:sldId id="311" r:id="rId4"/>
    <p:sldId id="312" r:id="rId5"/>
    <p:sldId id="303" r:id="rId6"/>
    <p:sldId id="30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BABB7DB-29C4-402F-B78E-FA6976CA72F9}">
          <p14:sldIdLst>
            <p14:sldId id="298"/>
            <p14:sldId id="270"/>
            <p14:sldId id="296"/>
            <p14:sldId id="297"/>
            <p14:sldId id="299"/>
            <p14:sldId id="302"/>
            <p14:sldId id="300"/>
            <p14:sldId id="301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pos="402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31" autoAdjust="0"/>
    <p:restoredTop sz="94660"/>
  </p:normalViewPr>
  <p:slideViewPr>
    <p:cSldViewPr>
      <p:cViewPr varScale="1">
        <p:scale>
          <a:sx n="73" d="100"/>
          <a:sy n="73" d="100"/>
        </p:scale>
        <p:origin x="-576" y="-102"/>
      </p:cViewPr>
      <p:guideLst>
        <p:guide orient="horz" pos="3838"/>
        <p:guide orient="horz" pos="1253"/>
        <p:guide pos="3659"/>
        <p:guide pos="4021"/>
        <p:guide pos="7469"/>
        <p:guide pos="2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D2D7-A076-4DBA-99F7-03D1F6AA864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B100-CBF7-47C8-9764-1669D4467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8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3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3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53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40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00108"/>
            <a:ext cx="11582400" cy="642942"/>
          </a:xfrm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«Современная школа»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Обновление материально- технической базы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МБОУ «</a:t>
            </a:r>
            <a:r>
              <a:rPr lang="ru-RU" sz="18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Мокрокурналинская</a:t>
            </a: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средняя общеобразовательная школа»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5538" y="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Образование»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857232"/>
            <a:ext cx="785818" cy="97604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09588" y="1785926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06.09.2019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3042" y="1714488"/>
            <a:ext cx="2928958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13.09.2019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Валя\Desktop\НАЦ,ПРОЕКТЫ 07.09.2019\Мокрые Курнали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84" y="2357430"/>
            <a:ext cx="2897876" cy="3908418"/>
          </a:xfrm>
          <a:prstGeom prst="rect">
            <a:avLst/>
          </a:prstGeom>
          <a:noFill/>
        </p:spPr>
      </p:pic>
      <p:pic>
        <p:nvPicPr>
          <p:cNvPr id="2052" name="Picture 4" descr="C:\Users\Валя\Desktop\НАЦ,ПРОЕКТЫ 07.09.2019\Мокрые Курнал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52" y="3071810"/>
            <a:ext cx="2661297" cy="3589339"/>
          </a:xfrm>
          <a:prstGeom prst="rect">
            <a:avLst/>
          </a:prstGeom>
          <a:noFill/>
        </p:spPr>
      </p:pic>
      <p:pic>
        <p:nvPicPr>
          <p:cNvPr id="2" name="Picture 2" descr="C:\Users\Валя\Desktop\Информат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28" y="2643182"/>
            <a:ext cx="5270517" cy="395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71546"/>
            <a:ext cx="11582400" cy="78263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«Современная школа»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Обновление материально- технической базы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МБОУ «</a:t>
            </a:r>
            <a:r>
              <a:rPr lang="ru-RU" sz="1800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Билярская</a:t>
            </a:r>
            <a:r>
              <a:rPr lang="ru-RU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средняя общеобразовательная школа»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Образование»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2398" y="1857364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06.09.2019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2148" y="1428736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13.09.2019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Валя\Desktop\НАЦ,ПРОЕКТЫ 07.09.2019\Билярс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786" y="3143248"/>
            <a:ext cx="2622612" cy="3500462"/>
          </a:xfrm>
          <a:prstGeom prst="rect">
            <a:avLst/>
          </a:prstGeom>
          <a:noFill/>
        </p:spPr>
      </p:pic>
      <p:pic>
        <p:nvPicPr>
          <p:cNvPr id="3076" name="Picture 4" descr="C:\Users\Валя\Desktop\НАЦ,ПРОЕКТЫ 07.09.2019\Билярск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84" y="2500306"/>
            <a:ext cx="2721310" cy="3632197"/>
          </a:xfrm>
          <a:prstGeom prst="rect">
            <a:avLst/>
          </a:prstGeom>
          <a:noFill/>
        </p:spPr>
      </p:pic>
      <p:pic>
        <p:nvPicPr>
          <p:cNvPr id="2050" name="Picture 2" descr="C:\Users\Валя\Desktop\Билярс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28" y="1928802"/>
            <a:ext cx="2428892" cy="4318031"/>
          </a:xfrm>
          <a:prstGeom prst="rect">
            <a:avLst/>
          </a:prstGeom>
          <a:noFill/>
        </p:spPr>
      </p:pic>
      <p:pic>
        <p:nvPicPr>
          <p:cNvPr id="2051" name="Picture 3" descr="C:\Users\Валя\Desktop\Билярск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67834" y="1897052"/>
            <a:ext cx="2428892" cy="4318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84" y="1857364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Билярск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23902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06.09.2019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818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13.09.2019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Валя\Desktop\НАЦ,ПРОЕКТЫ 07.09.2019\БИЛЯРСК СД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84" y="2357430"/>
            <a:ext cx="5670576" cy="4252932"/>
          </a:xfrm>
          <a:prstGeom prst="rect">
            <a:avLst/>
          </a:prstGeom>
          <a:noFill/>
        </p:spPr>
      </p:pic>
      <p:pic>
        <p:nvPicPr>
          <p:cNvPr id="1026" name="Picture 2" descr="C:\Users\Валя\Desktop\БИЛЯРСК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1950" y="1857364"/>
            <a:ext cx="3592984" cy="4795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158" y="1285860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Войкино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pic>
        <p:nvPicPr>
          <p:cNvPr id="3" name="Picture 2" descr="C:\Users\Валя\Desktop\НАЦ,ПРОЕКТЫ 07.09.2019\СДК ВОйкин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28" y="1428736"/>
            <a:ext cx="5214974" cy="52149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38282" y="235743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06.09- Сделана </a:t>
            </a:r>
            <a:r>
              <a:rPr lang="ru-RU" dirty="0" err="1" smtClean="0"/>
              <a:t>отмостка</a:t>
            </a:r>
            <a:r>
              <a:rPr lang="ru-RU" dirty="0" smtClean="0"/>
              <a:t> к зданию, карниз к кровле;</a:t>
            </a:r>
          </a:p>
          <a:p>
            <a:pPr algn="ctr"/>
            <a:r>
              <a:rPr lang="ru-RU" dirty="0" smtClean="0"/>
              <a:t>12.09- завезен цемент и песок на штукатурку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«Безопасные и качественные дороги»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216" y="1000108"/>
            <a:ext cx="992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емонт </a:t>
            </a:r>
            <a:r>
              <a:rPr lang="ru-RU" dirty="0"/>
              <a:t>автодорог  на трассах: «Алексеевское –Высокий Колок» и «Муслюмкино-Билярск»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81158" y="142873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06.09.2019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16" y="142873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13.09.2019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Users\Валя\Desktop\НАЦ,ПРОЕКТЫ 07.09.2019\Высокий колок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22" y="2143116"/>
            <a:ext cx="3929090" cy="2206335"/>
          </a:xfrm>
          <a:prstGeom prst="rect">
            <a:avLst/>
          </a:prstGeom>
          <a:noFill/>
        </p:spPr>
      </p:pic>
      <p:pic>
        <p:nvPicPr>
          <p:cNvPr id="5123" name="Picture 3" descr="C:\Users\Валя\Desktop\НАЦ,ПРОЕКТЫ 07.09.2019\Высокий кол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5406" y="4214818"/>
            <a:ext cx="4369667" cy="2453736"/>
          </a:xfrm>
          <a:prstGeom prst="rect">
            <a:avLst/>
          </a:prstGeom>
          <a:noFill/>
        </p:spPr>
      </p:pic>
      <p:pic>
        <p:nvPicPr>
          <p:cNvPr id="2" name="Picture 2" descr="C:\Users\Валя\Desktop\дорог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8876" y="2143116"/>
            <a:ext cx="2607069" cy="3476092"/>
          </a:xfrm>
          <a:prstGeom prst="rect">
            <a:avLst/>
          </a:prstGeom>
          <a:noFill/>
        </p:spPr>
      </p:pic>
      <p:pic>
        <p:nvPicPr>
          <p:cNvPr id="3" name="Picture 3" descr="C:\Users\Валя\Desktop\дорога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60" y="4357694"/>
            <a:ext cx="4090758" cy="229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88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«Экология»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6976" y="1285860"/>
            <a:ext cx="657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очистных сооружений в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п.г.т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Алексеевское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38216" y="1928802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06.09.2019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8" y="1928802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13.09.2019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Валя\Desktop\Очистны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36" y="2524119"/>
            <a:ext cx="3143272" cy="4191029"/>
          </a:xfrm>
          <a:prstGeom prst="rect">
            <a:avLst/>
          </a:prstGeom>
          <a:noFill/>
        </p:spPr>
      </p:pic>
      <p:pic>
        <p:nvPicPr>
          <p:cNvPr id="6146" name="Picture 2" descr="C:\Users\Валя\Desktop\НАЦ,ПРОЕКТЫ 07.09.2019\Очистны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327" y="2643182"/>
            <a:ext cx="7127139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7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769</TotalTime>
  <Words>142</Words>
  <Application>Microsoft Office PowerPoint</Application>
  <PresentationFormat>Произвольный</PresentationFormat>
  <Paragraphs>38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Валя</cp:lastModifiedBy>
  <cp:revision>80</cp:revision>
  <dcterms:created xsi:type="dcterms:W3CDTF">2018-01-23T10:36:48Z</dcterms:created>
  <dcterms:modified xsi:type="dcterms:W3CDTF">2019-09-13T08:44:47Z</dcterms:modified>
</cp:coreProperties>
</file>